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9" d="100"/>
          <a:sy n="69" d="100"/>
        </p:scale>
        <p:origin x="77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FD342-4E64-4842-965E-D62ECD1685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1825560"/>
            <a:ext cx="7766936" cy="1603440"/>
          </a:xfrm>
        </p:spPr>
        <p:txBody>
          <a:bodyPr/>
          <a:lstStyle/>
          <a:p>
            <a:pPr algn="ctr"/>
            <a:r>
              <a:rPr lang="en-US" dirty="0"/>
              <a:t>Access to capital </a:t>
            </a:r>
            <a:endParaRPr lang="en-K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911AF8-EBB9-4320-A5DE-E1DE15AB9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225276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Student’s Name</a:t>
            </a:r>
          </a:p>
          <a:p>
            <a:pPr algn="ctr"/>
            <a:r>
              <a:rPr lang="en-US" sz="3600" dirty="0"/>
              <a:t>Institutional Affiliation</a:t>
            </a:r>
          </a:p>
          <a:p>
            <a:pPr algn="ctr"/>
            <a:r>
              <a:rPr lang="en-US" sz="3600" dirty="0"/>
              <a:t>Date </a:t>
            </a:r>
            <a:endParaRPr lang="en-KE" sz="3600" dirty="0"/>
          </a:p>
        </p:txBody>
      </p:sp>
    </p:spTree>
    <p:extLst>
      <p:ext uri="{BB962C8B-B14F-4D97-AF65-F5344CB8AC3E}">
        <p14:creationId xmlns:p14="http://schemas.microsoft.com/office/powerpoint/2010/main" val="645427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1AF357-65B8-4CEC-AEBD-7CD931CA3E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Small firms and venture capital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C7301F-9B12-4037-A5B5-592031E3BC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62545"/>
            <a:ext cx="8596668" cy="4794453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Early-stage biotechnology companies needed adequate capital to cope with the magnitude of research and development.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These firms were financed through seed money from individual investors or venture capital firms.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Venture capitals was an essential source of funding for new firms. It was provided by institutional investors to new and small firms with growth potential.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new firms needed venture capital because other sources of capital were not available to them. </a:t>
            </a: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85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B5B2A-BF74-450A-AE06-61F7E820C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Small companies depended on larger firms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41FE7D-6844-48DE-BBE4-43158BBB33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Small biotechnology firms heavily relied on the bigger ones.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Small biotechnological firms would seek alliances with bigger biotechnology or pharmaceutical companies.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small company depended on the larger company for research and development, start-up fees, royalties and copromotion rights.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larger company would also provide production facilities and sales organizations. </a:t>
            </a:r>
            <a:endParaRPr lang="en-K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9187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6D2D0D-8C24-4C75-A865-B5AC3E555E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Growing collaboration between large and small firms </a:t>
            </a:r>
            <a:endParaRPr lang="en-K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A39E9-50AB-4E24-8DE0-0F78360696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has been an increasing collaboration between large pharmaceutical firms and biotechnology entities in the recent years. 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Burrill and Company reported that these partnering arrangements had reached $7.5 billion in 2002 and $8.9 billion in 2003 and were expected to go beyond $10 billion in 2004. </a:t>
            </a:r>
          </a:p>
          <a:p>
            <a:endParaRPr lang="en-KE" dirty="0"/>
          </a:p>
        </p:txBody>
      </p:sp>
    </p:spTree>
    <p:extLst>
      <p:ext uri="{BB962C8B-B14F-4D97-AF65-F5344CB8AC3E}">
        <p14:creationId xmlns:p14="http://schemas.microsoft.com/office/powerpoint/2010/main" val="13457394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130</TotalTime>
  <Words>212</Words>
  <Application>Microsoft Office PowerPoint</Application>
  <PresentationFormat>Widescreen</PresentationFormat>
  <Paragraphs>17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 New Roman</vt:lpstr>
      <vt:lpstr>Trebuchet MS</vt:lpstr>
      <vt:lpstr>Wingdings 3</vt:lpstr>
      <vt:lpstr>Facet</vt:lpstr>
      <vt:lpstr>Access to capital </vt:lpstr>
      <vt:lpstr>Small firms and venture capital</vt:lpstr>
      <vt:lpstr>Small companies depended on larger firms</vt:lpstr>
      <vt:lpstr>Growing collaboration between large and small firms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Access to capital </dc:title>
  <dc:creator>user</dc:creator>
  <cp:lastModifiedBy>user</cp:lastModifiedBy>
  <cp:revision>4</cp:revision>
  <dcterms:created xsi:type="dcterms:W3CDTF">2021-04-21T14:58:18Z</dcterms:created>
  <dcterms:modified xsi:type="dcterms:W3CDTF">2021-04-21T17:08:22Z</dcterms:modified>
</cp:coreProperties>
</file>